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EFD3-186B-410D-98CB-7F7BD7517E6B}" type="datetimeFigureOut">
              <a:rPr lang="tr-TR" smtClean="0"/>
              <a:t>15.04.2013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695-2A10-4F9B-9D53-5376C2A1B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870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EFD3-186B-410D-98CB-7F7BD7517E6B}" type="datetimeFigureOut">
              <a:rPr lang="tr-TR" smtClean="0"/>
              <a:t>15.04.2013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695-2A10-4F9B-9D53-5376C2A1B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672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EFD3-186B-410D-98CB-7F7BD7517E6B}" type="datetimeFigureOut">
              <a:rPr lang="tr-TR" smtClean="0"/>
              <a:t>15.04.2013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695-2A10-4F9B-9D53-5376C2A1B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16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EFD3-186B-410D-98CB-7F7BD7517E6B}" type="datetimeFigureOut">
              <a:rPr lang="tr-TR" smtClean="0"/>
              <a:t>15.04.2013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695-2A10-4F9B-9D53-5376C2A1B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29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EFD3-186B-410D-98CB-7F7BD7517E6B}" type="datetimeFigureOut">
              <a:rPr lang="tr-TR" smtClean="0"/>
              <a:t>15.04.2013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695-2A10-4F9B-9D53-5376C2A1B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75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EFD3-186B-410D-98CB-7F7BD7517E6B}" type="datetimeFigureOut">
              <a:rPr lang="tr-TR" smtClean="0"/>
              <a:t>15.04.2013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695-2A10-4F9B-9D53-5376C2A1B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30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EFD3-186B-410D-98CB-7F7BD7517E6B}" type="datetimeFigureOut">
              <a:rPr lang="tr-TR" smtClean="0"/>
              <a:t>15.04.2013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695-2A10-4F9B-9D53-5376C2A1B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69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EFD3-186B-410D-98CB-7F7BD7517E6B}" type="datetimeFigureOut">
              <a:rPr lang="tr-TR" smtClean="0"/>
              <a:t>15.04.2013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695-2A10-4F9B-9D53-5376C2A1B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184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EFD3-186B-410D-98CB-7F7BD7517E6B}" type="datetimeFigureOut">
              <a:rPr lang="tr-TR" smtClean="0"/>
              <a:t>15.04.2013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695-2A10-4F9B-9D53-5376C2A1B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68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EFD3-186B-410D-98CB-7F7BD7517E6B}" type="datetimeFigureOut">
              <a:rPr lang="tr-TR" smtClean="0"/>
              <a:t>15.04.2013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695-2A10-4F9B-9D53-5376C2A1B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037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EFD3-186B-410D-98CB-7F7BD7517E6B}" type="datetimeFigureOut">
              <a:rPr lang="tr-TR" smtClean="0"/>
              <a:t>15.04.2013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695-2A10-4F9B-9D53-5376C2A1B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134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EFD3-186B-410D-98CB-7F7BD7517E6B}" type="datetimeFigureOut">
              <a:rPr lang="tr-TR" smtClean="0"/>
              <a:t>15.04.2013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2A695-2A10-4F9B-9D53-5376C2A1B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38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sr.aspx?sm=J5q6TUPPdMX7mHtbc0Tj0ROM_2fyGcMvk20ycHo_2f6YMzU_3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016224"/>
          </a:xfrm>
        </p:spPr>
        <p:txBody>
          <a:bodyPr/>
          <a:lstStyle/>
          <a:p>
            <a:r>
              <a:rPr lang="en-GB" dirty="0"/>
              <a:t>‘Defining emerging in </a:t>
            </a:r>
            <a:r>
              <a:rPr lang="en-GB" dirty="0" err="1"/>
              <a:t>pharma</a:t>
            </a:r>
            <a:r>
              <a:rPr lang="en-GB" dirty="0"/>
              <a:t>’ </a:t>
            </a:r>
            <a:r>
              <a:rPr lang="tr-TR" dirty="0" err="1" smtClean="0"/>
              <a:t>Survey</a:t>
            </a:r>
            <a:r>
              <a:rPr lang="tr-TR" dirty="0" smtClean="0"/>
              <a:t>*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982960"/>
          </a:xfrm>
        </p:spPr>
        <p:txBody>
          <a:bodyPr>
            <a:normAutofit/>
          </a:bodyPr>
          <a:lstStyle/>
          <a:p>
            <a:r>
              <a:rPr lang="en-GB" b="1" dirty="0"/>
              <a:t>FC Business </a:t>
            </a:r>
            <a:r>
              <a:rPr lang="en-GB" b="1" dirty="0" smtClean="0"/>
              <a:t>Intelligence</a:t>
            </a:r>
            <a:r>
              <a:rPr lang="tr-TR" b="1" dirty="0" smtClean="0"/>
              <a:t> – </a:t>
            </a:r>
            <a:r>
              <a:rPr lang="tr-TR" b="1" dirty="0" err="1" smtClean="0"/>
              <a:t>London</a:t>
            </a:r>
            <a:endParaRPr lang="tr-TR" b="1" dirty="0" smtClean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410103" y="5661248"/>
            <a:ext cx="8568952" cy="491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400" dirty="0" smtClean="0">
                <a:hlinkClick r:id="rId2"/>
              </a:rPr>
              <a:t>https://www.surveymonkey.com/sr.aspx?sm=J5q6TUPPdMX7mHtbc0Tj0ROM_2fyGcMvk20ycHo_2f6YMzU_3d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77183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:\2013\Sunumtabloresimler\Untitled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397000"/>
            <a:ext cx="7658100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1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2013\Sunumtabloresimler\Untitled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98" y="1556792"/>
            <a:ext cx="7670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13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2013\Sunumtabloresimler\Untitled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508000"/>
            <a:ext cx="7670800" cy="584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5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2013\Sunumtabloresimler\Untitled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673100"/>
            <a:ext cx="7670800" cy="551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5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2013\Sunumtabloresimler\Untitled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450850"/>
            <a:ext cx="7569200" cy="595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5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2013\Sunumtabloresimler\Untitled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82600"/>
            <a:ext cx="7632700" cy="589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17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H:\2013\Sunumtabloresimler\Untitled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177800"/>
            <a:ext cx="8204200" cy="650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46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2013\Sunumtabloresimler\Untitled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74650"/>
            <a:ext cx="7632700" cy="610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1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:\2013\Sunumtabloresimler\Untitle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0500"/>
            <a:ext cx="7272808" cy="629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17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H:\2013\Sunumtabloresimler\Untitled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476672"/>
            <a:ext cx="7632700" cy="482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46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</Words>
  <Application>Microsoft Office PowerPoint</Application>
  <PresentationFormat>Ekran Gösterisi (4:3)</PresentationFormat>
  <Paragraphs>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‘Defining emerging in pharma’ Survey*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‘Defining emerging in pharma’ Survey*</dc:title>
  <dc:creator>KRMSL_MD</dc:creator>
  <cp:lastModifiedBy>KRMSL_MD</cp:lastModifiedBy>
  <cp:revision>3</cp:revision>
  <dcterms:created xsi:type="dcterms:W3CDTF">2013-04-15T13:27:25Z</dcterms:created>
  <dcterms:modified xsi:type="dcterms:W3CDTF">2013-04-15T13:40:04Z</dcterms:modified>
</cp:coreProperties>
</file>